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5.jpeg"/><Relationship Id="rId18" Type="http://schemas.openxmlformats.org/officeDocument/2006/relationships/image" Target="../media/image8.jpeg"/><Relationship Id="rId3" Type="http://schemas.openxmlformats.org/officeDocument/2006/relationships/slide" Target="slide3.xml"/><Relationship Id="rId7" Type="http://schemas.openxmlformats.org/officeDocument/2006/relationships/hyperlink" Target="http://www.imdb.com/rg/mediaindex/thumbnail/media/rm1416206336/nm0000069" TargetMode="External"/><Relationship Id="rId12" Type="http://schemas.openxmlformats.org/officeDocument/2006/relationships/hyperlink" Target="http://z.about.com/d/womenshistory/1/0/z/I/jackie_kennedy.jpg" TargetMode="External"/><Relationship Id="rId17" Type="http://schemas.openxmlformats.org/officeDocument/2006/relationships/hyperlink" Target="http://www.google.com/imgres?imgurl=http://www.pocanticohills.org/womenenc/keller3.jpg&amp;imgrefurl=http://www.pocanticohills.org/womenenc/keller3.html&amp;h=523&amp;w=420&amp;sz=18&amp;tbnid=jmetaGcRRsYD2M:&amp;tbnh=131&amp;tbnw=105&amp;prev=/search%3Fq%3Dhelen%2Bkeller%26tbm%3Disch%26tbo%3Du&amp;zoom=1&amp;q=helen+keller&amp;hl=en&amp;usg=__NaWi7sHfIlwpYgoW62iUX4RiTCA=&amp;sa=X&amp;ei=K2bRTcr7M8jEgQekgcGhDA&amp;ved=0CDcQ9QEwAw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4.jpeg"/><Relationship Id="rId5" Type="http://schemas.openxmlformats.org/officeDocument/2006/relationships/hyperlink" Target="http://upload.wikimedia.org/wikipedia/commons/c/c3/37_Lyndon_Johnson_3x4.jpg" TargetMode="External"/><Relationship Id="rId15" Type="http://schemas.openxmlformats.org/officeDocument/2006/relationships/hyperlink" Target="http://www.google.com/imgres?imgurl=http://farm2.static.flickr.com/1359/1057613629_dce743e86d.jpg&amp;imgrefurl=http://www.flickr.com/photos/fredarmitage/1057613629/&amp;usg=__RpNVD-piyD-MtvUsnM0uthEZFL0=&amp;h=333&amp;w=500&amp;sz=16&amp;hl=en&amp;start=1&amp;zoom=1&amp;um=1&amp;itbs=1&amp;tbnid=5fiKO7IMq4p3RM:&amp;tbnh=87&amp;tbnw=130&amp;prev=/search%3Fq%3Dwilliam%2Bgibson%26um%3D1%26hl%3Den%26sa%3DG%26rlz%3D1T4ADSA_enUS337%26as_st%3Dy%26tbs%3Diur:fmc%26tbm%3Disch&amp;ei=ImLRTe6tO8fngQeelpzCDA" TargetMode="External"/><Relationship Id="rId10" Type="http://schemas.openxmlformats.org/officeDocument/2006/relationships/image" Target="../media/image3.jpeg"/><Relationship Id="rId4" Type="http://schemas.openxmlformats.org/officeDocument/2006/relationships/slide" Target="slide2.xml"/><Relationship Id="rId9" Type="http://schemas.openxmlformats.org/officeDocument/2006/relationships/hyperlink" Target="http://www.imdb.com/rg/mediaindex/thumbnail/media/rm1503631360/nm0000054" TargetMode="External"/><Relationship Id="rId1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www.time.com/time/2003/jfk/photoessay/5.html" TargetMode="External"/><Relationship Id="rId10" Type="http://schemas.openxmlformats.org/officeDocument/2006/relationships/image" Target="../media/image7.jpeg"/><Relationship Id="rId4" Type="http://schemas.openxmlformats.org/officeDocument/2006/relationships/slide" Target="slide3.xml"/><Relationship Id="rId9" Type="http://schemas.openxmlformats.org/officeDocument/2006/relationships/hyperlink" Target="http://www.google.com/imgres?imgurl=http://farm2.static.flickr.com/1359/1057613629_dce743e86d.jpg&amp;imgrefurl=http://www.flickr.com/photos/fredarmitage/1057613629/&amp;usg=__RpNVD-piyD-MtvUsnM0uthEZFL0=&amp;h=333&amp;w=500&amp;sz=16&amp;hl=en&amp;start=1&amp;zoom=1&amp;um=1&amp;itbs=1&amp;tbnid=5fiKO7IMq4p3RM:&amp;tbnh=87&amp;tbnw=130&amp;prev=/search%3Fq%3Dwilliam%2Bgibson%26um%3D1%26hl%3Den%26sa%3DG%26rlz%3D1T4ADSA_enUS337%26as_st%3Dy%26tbs%3Diur:fmc%26tbm%3Disch&amp;ei=ImLRTe6tO8fngQeelpzCD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google.com/imgres?imgurl=http://farm2.static.flickr.com/1359/1057613629_dce743e86d.jpg&amp;imgrefurl=http://www.flickr.com/photos/fredarmitage/1057613629/&amp;usg=__RpNVD-piyD-MtvUsnM0uthEZFL0=&amp;h=333&amp;w=500&amp;sz=16&amp;hl=en&amp;start=1&amp;zoom=1&amp;um=1&amp;itbs=1&amp;tbnid=5fiKO7IMq4p3RM:&amp;tbnh=87&amp;tbnw=130&amp;prev=/search%3Fq%3Dwilliam%2Bgibson%26um%3D1%26hl%3Den%26sa%3DG%26rlz%3D1T4ADSA_enUS337%26as_st%3Dy%26tbs%3Diur:fmc%26tbm%3Disch&amp;ei=ImLRTe6tO8fngQeelpzCDA" TargetMode="External"/><Relationship Id="rId18" Type="http://schemas.openxmlformats.org/officeDocument/2006/relationships/image" Target="../media/image18.jpeg"/><Relationship Id="rId3" Type="http://schemas.openxmlformats.org/officeDocument/2006/relationships/slide" Target="slide1.xml"/><Relationship Id="rId21" Type="http://schemas.openxmlformats.org/officeDocument/2006/relationships/hyperlink" Target="http://www.google.com/imgres?imgurl=http://victietze.files.wordpress.com/2011/03/william_gibson_60th_birthday_portrait.jpg&amp;imgrefurl=http://victietze.wordpress.com/2011/03/19/neuromancer-cyberpunk-and-novum-ownership-pt-1/&amp;usg=__pyFMyKLEDrWhjWZJNWRTRV91pTk=&amp;h=1875&amp;w=1463&amp;sz=307&amp;hl=en&amp;start=9&amp;zoom=1&amp;um=1&amp;itbs=1&amp;tbnid=JSYZSC1Wx2rXUM:&amp;tbnh=150&amp;tbnw=117&amp;prev=/search%3Fq%3Dwilliam%2Bgibson%26um%3D1%26hl%3Den%26sa%3DN%26rlz%3D1T4ADSA_enUS337%26biw%3D1260%26bih%3D614%26tbm%3Disch&amp;ei=SWrRTYamK8KRgQfEy7HLDA" TargetMode="Externa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16.jpeg"/><Relationship Id="rId17" Type="http://schemas.openxmlformats.org/officeDocument/2006/relationships/hyperlink" Target="http://www.google.com/imgres?imgurl=http://www.wdors.com/wp-content/uploads/2010/04/William-Gibson1.jpg&amp;imgrefurl=http://www.wdors.com/william-gibson-neuromancer-ebook/&amp;h=428&amp;w=570&amp;sz=42&amp;tbnid=HmLT31Mf_gthqM:&amp;tbnh=101&amp;tbnw=134&amp;prev=/search%3Fq%3Dwilliam%2Bgibson%26tbm%3Disch%26tbo%3Du&amp;zoom=1&amp;q=william+gibson&amp;usg=__TUP-MYjNyAJzve_lJu3lM_4GKMI=&amp;sa=X&amp;ei=-2nRTaCNLI7UgQetm5W3DA&amp;ved=0CEMQ9QEwBw" TargetMode="Externa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5.jpeg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hyperlink" Target="http://www.google.com/imgres?imgurl=http://openbooksociety.com/wp-content/uploads/HLIC/7e7010bf51adca11635dd29924541ffd.jpg&amp;imgrefurl=http://openbooksociety.com/article/book-news-william-gibsons-recommendations-dystopian-settings-as-characters-and-more-june-01-10/&amp;h=423&amp;w=300&amp;sz=25&amp;tbnid=nC-f-K0yNpmZfM:&amp;tbnh=126&amp;tbnw=89&amp;prev=/search%3Fq%3Dwilliam%2Bgibson%26tbm%3Disch%26tbo%3Du&amp;zoom=1&amp;q=william+gibson&amp;hl=en&amp;usg=__EKjIVWei94PU7Vc2KPY-9bWuguE=&amp;sa=X&amp;ei=9GTRTe6GM4LQgAeWuOC_DA&amp;ved=0CDsQ9QEwAw" TargetMode="External"/><Relationship Id="rId10" Type="http://schemas.openxmlformats.org/officeDocument/2006/relationships/image" Target="../media/image14.jpeg"/><Relationship Id="rId19" Type="http://schemas.openxmlformats.org/officeDocument/2006/relationships/hyperlink" Target="http://www.google.com/imgres?imgurl=http://www.technovelgy.com/graphics/content06/black-ma-1.jpg&amp;imgrefurl=http://www.technovelgy.com/ct/Science-Fiction-News.asp%3FNewsNum%3D517&amp;h=335&amp;w=350&amp;sz=18&amp;tbnid=4-GwjIGzlMVHGM:&amp;tbnh=115&amp;tbnw=120&amp;prev=/search%3Fq%3Dwilliam%2Bgibson%26tbm%3Disch%26tbo%3Du&amp;zoom=1&amp;q=william+gibson&amp;usg=__Opadlar2SHPUSFxwNQewY5IUbfI=&amp;sa=X&amp;ei=-2nRTaCNLI7UgQetm5W3DA&amp;ved=0CEUQ9QEwCA" TargetMode="External"/><Relationship Id="rId4" Type="http://schemas.openxmlformats.org/officeDocument/2006/relationships/slide" Target="slide2.xml"/><Relationship Id="rId9" Type="http://schemas.openxmlformats.org/officeDocument/2006/relationships/image" Target="../media/image13.jpeg"/><Relationship Id="rId14" Type="http://schemas.openxmlformats.org/officeDocument/2006/relationships/image" Target="../media/image7.jpeg"/><Relationship Id="rId22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200" dirty="0" smtClean="0"/>
              <a:t>William Gibson </a:t>
            </a:r>
            <a:r>
              <a:rPr lang="en-US" sz="1000" dirty="0" smtClean="0"/>
              <a:t>falling asleep to a good book</a:t>
            </a:r>
            <a:endParaRPr lang="en-US" sz="10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</a:t>
            </a:r>
            <a:r>
              <a:rPr lang="en-US" sz="700" dirty="0" smtClean="0"/>
              <a:t>of William Gibson</a:t>
            </a:r>
            <a:endParaRPr lang="en-US" sz="700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William Gibson</a:t>
            </a:r>
            <a:r>
              <a:rPr lang="en-US" sz="700" dirty="0" smtClean="0"/>
              <a:t>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Poke William Gibson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19050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/>
              <a:t>What’s on your mind…</a:t>
            </a:r>
            <a:endParaRPr lang="en-US" sz="1200" dirty="0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March, 17, 1948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Brookline, Mass.</a:t>
            </a: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6" name="Picture 38" descr="File:37 Lyndon Johnson 3x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LBJ</a:t>
            </a:r>
            <a:endParaRPr lang="en-US" sz="800" dirty="0"/>
          </a:p>
        </p:txBody>
      </p:sp>
      <p:pic>
        <p:nvPicPr>
          <p:cNvPr id="2089" name="Picture 41" descr="Frank Sinatra, portrait for Kings Go Forth, 1958.&#10;Vintage silver gelatin, 7x13.5, signed. $900&#10;Â© 1978 Bill Avery&#10;MPTV">
            <a:hlinkClick r:id="rId7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Frank</a:t>
            </a:r>
          </a:p>
        </p:txBody>
      </p:sp>
      <p:pic>
        <p:nvPicPr>
          <p:cNvPr id="2092" name="Picture 44" descr="c. 1953&#10;Photo by Frank Powolny">
            <a:hlinkClick r:id="rId9" tooltip="c. 1953&#10;Photo by Frank Powolny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Marilyn</a:t>
            </a:r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2100" name="Picture 52" descr="A picture of First Lady Jacqueline Kennedy, wife of President John F. Kennedy">
            <a:hlinkClick r:id="rId12" tooltip="View Full-Size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100" dirty="0" smtClean="0"/>
              <a:t>William Gibson </a:t>
            </a:r>
            <a:r>
              <a:rPr lang="en-US" sz="900" dirty="0" smtClean="0"/>
              <a:t>falling asleep to a good book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7, 1963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111" name="Picture 63" descr="Robert Fros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</a:t>
            </a:r>
            <a:r>
              <a:rPr lang="en-US" sz="1200" dirty="0" smtClean="0"/>
              <a:t> </a:t>
            </a:r>
            <a:r>
              <a:rPr lang="en-US" sz="1200" dirty="0"/>
              <a:t>to </a:t>
            </a:r>
            <a:r>
              <a:rPr lang="en-US" sz="1200" dirty="0" smtClean="0"/>
              <a:t>William Gibson </a:t>
            </a:r>
            <a:r>
              <a:rPr lang="en-US" sz="900" dirty="0" smtClean="0"/>
              <a:t>Have you written any new </a:t>
            </a:r>
            <a:r>
              <a:rPr lang="en-US" sz="900" dirty="0" err="1" smtClean="0"/>
              <a:t>braille</a:t>
            </a:r>
            <a:r>
              <a:rPr lang="en-US" sz="900" dirty="0" smtClean="0"/>
              <a:t> books lately?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1, 1963</a:t>
            </a: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 can’t believe I had to actually send the National Guard to Alabama just so some kids could go to college!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11, 1963</a:t>
            </a: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so glad we avoided war with the Russians!  That Crisis in Cuba had my blood boiling!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28, 1962</a:t>
            </a: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hopes everyone realizes how serious I am about putting a man on the moon!!!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9, 1962</a:t>
            </a: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wishes the Bay of Pigs invasion had gone better!  I think 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April 17, 1961</a:t>
            </a:r>
          </a:p>
        </p:txBody>
      </p:sp>
      <p:pic>
        <p:nvPicPr>
          <p:cNvPr id="7170" name="Picture 2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" y="1152524"/>
            <a:ext cx="1579836" cy="1057276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152400" y="31242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View video of William Gibson</a:t>
            </a:r>
            <a:endParaRPr lang="en-US" sz="800" dirty="0"/>
          </a:p>
        </p:txBody>
      </p:sp>
      <p:pic>
        <p:nvPicPr>
          <p:cNvPr id="7172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2590800"/>
            <a:ext cx="497490" cy="447676"/>
          </a:xfrm>
          <a:prstGeom prst="rect">
            <a:avLst/>
          </a:prstGeom>
          <a:noFill/>
        </p:spPr>
      </p:pic>
      <p:pic>
        <p:nvPicPr>
          <p:cNvPr id="62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3810000"/>
            <a:ext cx="497490" cy="447676"/>
          </a:xfrm>
          <a:prstGeom prst="rect">
            <a:avLst/>
          </a:prstGeom>
          <a:noFill/>
        </p:spPr>
      </p:pic>
      <p:pic>
        <p:nvPicPr>
          <p:cNvPr id="63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5943600"/>
            <a:ext cx="497490" cy="447676"/>
          </a:xfrm>
          <a:prstGeom prst="rect">
            <a:avLst/>
          </a:prstGeom>
          <a:noFill/>
        </p:spPr>
      </p:pic>
      <p:pic>
        <p:nvPicPr>
          <p:cNvPr id="64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4572000"/>
            <a:ext cx="497490" cy="447676"/>
          </a:xfrm>
          <a:prstGeom prst="rect">
            <a:avLst/>
          </a:prstGeom>
          <a:noFill/>
        </p:spPr>
      </p:pic>
      <p:pic>
        <p:nvPicPr>
          <p:cNvPr id="65" name="Picture 4" descr="http://t2.gstatic.com/images?q=tbn:ANd9GcQzI1WPYYutXt6RrxTgc-YNHdV7AYfhRb0CydY9g5Obco4wkrSOOpqvas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7400" y="5257800"/>
            <a:ext cx="497490" cy="447676"/>
          </a:xfrm>
          <a:prstGeom prst="rect">
            <a:avLst/>
          </a:prstGeom>
          <a:noFill/>
        </p:spPr>
      </p:pic>
      <p:pic>
        <p:nvPicPr>
          <p:cNvPr id="7176" name="Picture 8" descr="http://www.google.com/images?q=tbn:ANd9GcSxBKsldsFfZw2BbVeZz7IIB3imBOaPiVo17GF6RA_8w9DDHqsfdYbnTQ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057400" y="3124200"/>
            <a:ext cx="423984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Brookline, Massachusetts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</a:t>
            </a:r>
            <a:r>
              <a:rPr lang="en-US" sz="800">
                <a:solidFill>
                  <a:schemeClr val="accent2"/>
                </a:solidFill>
              </a:rPr>
              <a:t>Jacqueline Kennedy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Commanding the Army, making peace with the Soviet Union,     	          promoting civil rights, 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The Ed Sullivan Show, The Frank Sinatra Show, To Tell the Truth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Road Not Taken, From Russia With Love, Marlborough, Decline 	           and Fall of the Roman Empire</a:t>
            </a:r>
          </a:p>
        </p:txBody>
      </p:sp>
      <p:pic>
        <p:nvPicPr>
          <p:cNvPr id="7204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7207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1600 Pennsylvania Avenue NW, Washington, DC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(202) 456-1111</a:t>
            </a:r>
          </a:p>
        </p:txBody>
      </p:sp>
      <p:pic>
        <p:nvPicPr>
          <p:cNvPr id="44" name="Picture 2" descr="http://t2.gstatic.com/images?q=tbn:ANd9GcQzI1WPYYutXt6RrxTgc-YNHdV7AYfhRb0CydY9g5Obco4wkrSOOpqvasQ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1152524"/>
            <a:ext cx="1579836" cy="1057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286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William Gibson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JFK’s Albums</a:t>
            </a:r>
            <a:r>
              <a:rPr lang="en-US" sz="1000"/>
              <a:t> </a:t>
            </a:r>
            <a:r>
              <a:rPr lang="en-US" sz="800"/>
              <a:t> 2 Photo Alums </a:t>
            </a:r>
            <a:endParaRPr lang="en-US" sz="100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White House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51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</p:spPr>
      </p:pic>
      <p:pic>
        <p:nvPicPr>
          <p:cNvPr id="5157" name="Picture 37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</p:spPr>
      </p:pic>
      <p:pic>
        <p:nvPicPr>
          <p:cNvPr id="5158" name="Picture 3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7925" y="5105400"/>
            <a:ext cx="895350" cy="1143000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William Gibson </a:t>
            </a:r>
            <a:r>
              <a:rPr lang="en-US" sz="1000" dirty="0" smtClean="0"/>
              <a:t>s </a:t>
            </a:r>
            <a:r>
              <a:rPr lang="en-US" sz="1000" dirty="0"/>
              <a:t>preparing to sign the Nuclear Test Ban Treaty</a:t>
            </a:r>
            <a:endParaRPr lang="en-US" sz="1400" dirty="0"/>
          </a:p>
        </p:txBody>
      </p:sp>
      <p:pic>
        <p:nvPicPr>
          <p:cNvPr id="5171" name="Picture 51" descr="JohnFKennedy_FrankSinatr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8200" y="3200400"/>
            <a:ext cx="1039813" cy="1295400"/>
          </a:xfrm>
          <a:prstGeom prst="rect">
            <a:avLst/>
          </a:prstGeom>
          <a:noFill/>
        </p:spPr>
      </p:pic>
      <p:pic>
        <p:nvPicPr>
          <p:cNvPr id="5173" name="Picture 53" descr="grmykth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</p:spPr>
      </p:pic>
      <p:pic>
        <p:nvPicPr>
          <p:cNvPr id="5175" name="Picture 55" descr="glennthp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</p:spPr>
      </p:pic>
      <p:pic>
        <p:nvPicPr>
          <p:cNvPr id="36" name="Picture 2" descr="http://t2.gstatic.com/images?q=tbn:ANd9GcQzI1WPYYutXt6RrxTgc-YNHdV7AYfhRb0CydY9g5Obco4wkrSOOpqvasQ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09600"/>
            <a:ext cx="685800" cy="458959"/>
          </a:xfrm>
          <a:prstGeom prst="rect">
            <a:avLst/>
          </a:prstGeom>
          <a:noFill/>
        </p:spPr>
      </p:pic>
      <p:pic>
        <p:nvPicPr>
          <p:cNvPr id="3074" name="Picture 2" descr="http://www.google.com/images?q=tbn:ANd9GcQ688a-2VrcLvjPNJATxz-7R7JkTDTGkzPQal4xJg5dBGW6PWc8evlszpQ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90600" y="1905000"/>
            <a:ext cx="914400" cy="1080656"/>
          </a:xfrm>
          <a:prstGeom prst="rect">
            <a:avLst/>
          </a:prstGeom>
          <a:noFill/>
        </p:spPr>
      </p:pic>
      <p:pic>
        <p:nvPicPr>
          <p:cNvPr id="3076" name="Picture 4" descr="http://www.google.com/images?q=tbn:ANd9GcQGR6I732I1NE4fKyy5-oBafDmg2HCOY2JSzp4-HHdXY51jRY6uUzegrds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33600" y="1905000"/>
            <a:ext cx="1282944" cy="1047751"/>
          </a:xfrm>
          <a:prstGeom prst="rect">
            <a:avLst/>
          </a:prstGeom>
          <a:noFill/>
        </p:spPr>
      </p:pic>
      <p:pic>
        <p:nvPicPr>
          <p:cNvPr id="3078" name="Picture 6" descr="http://www.google.com/images?q=tbn:ANd9GcSkVZIUR0rZGeIwGni8WMCxxiQvmihFj_KiqMBeSC-2_DjCm5CPR_zEi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581400" y="1905000"/>
            <a:ext cx="1167178" cy="1123951"/>
          </a:xfrm>
          <a:prstGeom prst="rect">
            <a:avLst/>
          </a:prstGeom>
          <a:noFill/>
        </p:spPr>
      </p:pic>
      <p:pic>
        <p:nvPicPr>
          <p:cNvPr id="3080" name="Picture 8" descr="http://t1.gstatic.com/images?q=tbn:ANd9GcRdDro_9rclImlcCu5zoLdJ8IZ4hJJ1ylwc5H0EbSqIjdcKj9zXhQt5ke4O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905375" y="1905000"/>
            <a:ext cx="1114425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752600" cy="563562"/>
          </a:xfrm>
        </p:spPr>
        <p:txBody>
          <a:bodyPr/>
          <a:lstStyle/>
          <a:p>
            <a:r>
              <a:rPr lang="en-US" sz="1800"/>
              <a:t>Mother Teresa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2590800" cy="4754563"/>
          </a:xfrm>
        </p:spPr>
        <p:txBody>
          <a:bodyPr/>
          <a:lstStyle/>
          <a:p>
            <a:r>
              <a:rPr lang="en-US" sz="1000"/>
              <a:t>Founded the Missionaries of Charity in Calcutta, India, 1950</a:t>
            </a:r>
          </a:p>
          <a:p>
            <a:r>
              <a:rPr lang="en-US" sz="1000"/>
              <a:t>1979 – won Nobel peace Prize</a:t>
            </a:r>
          </a:p>
          <a:p>
            <a:r>
              <a:rPr lang="en-US" sz="1000"/>
              <a:t>1980 – Awarded Bharat Ratna in India</a:t>
            </a:r>
          </a:p>
          <a:p>
            <a:r>
              <a:rPr lang="en-US" sz="1000"/>
              <a:t>1928 – Joined the Sisters of Loreto as a missionary</a:t>
            </a:r>
          </a:p>
          <a:p>
            <a:r>
              <a:rPr lang="en-US" sz="1000"/>
              <a:t>1952 – Opened the Kalighat Home for the Dying</a:t>
            </a:r>
          </a:p>
          <a:p>
            <a:r>
              <a:rPr lang="en-US" sz="1000"/>
              <a:t>1955 – Opened the Nirmala Shishu Bivhan for orphans and homeless children</a:t>
            </a:r>
          </a:p>
          <a:p>
            <a:r>
              <a:rPr lang="en-US" sz="1000"/>
              <a:t>1982 – Negotiated a  cease-fire between Israeli and Palestine armies to rescue 37 children from a devastated hospital</a:t>
            </a:r>
          </a:p>
          <a:p>
            <a:r>
              <a:rPr lang="en-US" sz="1000"/>
              <a:t>1991 – Opened Missionaries for Charity Brothers in Albania</a:t>
            </a:r>
          </a:p>
          <a:p>
            <a:r>
              <a:rPr lang="en-US" sz="1000"/>
              <a:t>1983 – Suffered heart attack while visiting Pope John Paul II in Rome</a:t>
            </a:r>
          </a:p>
          <a:p>
            <a:endParaRPr lang="en-US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462</Words>
  <Application>Microsoft Office PowerPoint</Application>
  <PresentationFormat>On-screen Show (4:3)</PresentationFormat>
  <Paragraphs>132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facebook</vt:lpstr>
      <vt:lpstr>facebook</vt:lpstr>
      <vt:lpstr>facebook</vt:lpstr>
      <vt:lpstr>Mother Teresa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Student</cp:lastModifiedBy>
  <cp:revision>26</cp:revision>
  <dcterms:created xsi:type="dcterms:W3CDTF">2009-03-30T18:09:43Z</dcterms:created>
  <dcterms:modified xsi:type="dcterms:W3CDTF">2011-05-11T02:21:50Z</dcterms:modified>
</cp:coreProperties>
</file>